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</p:sldIdLst>
  <p:sldSz cx="9144000" cy="5143500" type="screen16x9"/>
  <p:notesSz cx="6858000" cy="9144000"/>
  <p:embeddedFontLst>
    <p:embeddedFont>
      <p:font typeface="Oswald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96446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943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1045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522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4657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6129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584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6365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51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8130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7038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01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919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130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976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7457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2666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62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436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51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426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51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07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976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6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58020" y="990009"/>
            <a:ext cx="8693400" cy="340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sz="3000" dirty="0"/>
          </a:p>
          <a:p>
            <a:pPr lvl="0">
              <a:spcBef>
                <a:spcPts val="0"/>
              </a:spcBef>
              <a:buNone/>
            </a:pPr>
            <a:endParaRPr sz="3000" dirty="0"/>
          </a:p>
          <a:p>
            <a:pPr lvl="0">
              <a:spcBef>
                <a:spcPts val="0"/>
              </a:spcBef>
              <a:buNone/>
            </a:pPr>
            <a:endParaRPr sz="3000" dirty="0"/>
          </a:p>
          <a:p>
            <a:pPr lvl="0">
              <a:spcBef>
                <a:spcPts val="0"/>
              </a:spcBef>
              <a:buNone/>
            </a:pPr>
            <a:endParaRPr sz="3000" dirty="0"/>
          </a:p>
          <a:p>
            <a:pPr lvl="0">
              <a:spcBef>
                <a:spcPts val="0"/>
              </a:spcBef>
              <a:buNone/>
            </a:pPr>
            <a:r>
              <a:rPr lang="en" sz="4800" dirty="0"/>
              <a:t>No Media Outlets or Reporting Allowed in this </a:t>
            </a:r>
            <a:r>
              <a:rPr lang="en" sz="4800" dirty="0" smtClean="0"/>
              <a:t>Session</a:t>
            </a:r>
            <a:br>
              <a:rPr lang="en" sz="4800" dirty="0" smtClean="0"/>
            </a:br>
            <a:r>
              <a:rPr lang="en" sz="4800" dirty="0" smtClean="0"/>
              <a:t/>
            </a:r>
            <a:br>
              <a:rPr lang="en" sz="4800" dirty="0" smtClean="0"/>
            </a:br>
            <a:r>
              <a:rPr lang="en" sz="4800" dirty="0" smtClean="0"/>
              <a:t>This PPT has been editted</a:t>
            </a:r>
            <a:endParaRPr lang="en" sz="4800" dirty="0"/>
          </a:p>
          <a:p>
            <a:pPr lvl="0">
              <a:spcBef>
                <a:spcPts val="0"/>
              </a:spcBef>
              <a:buNone/>
            </a:pPr>
            <a:endParaRPr sz="3000" dirty="0"/>
          </a:p>
          <a:p>
            <a:pPr lvl="0">
              <a:spcBef>
                <a:spcPts val="0"/>
              </a:spcBef>
              <a:buNone/>
            </a:pPr>
            <a:r>
              <a:rPr lang="en" sz="3000" dirty="0"/>
              <a:t>Thank you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765257" y="120868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Wet n’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07693" y="767047"/>
            <a:ext cx="7522264" cy="413929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Miller Lite Pool Party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Set up pools in a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Stadium parking lot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Rent out pools like suites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Miller-Lite (or other sponsor) sponsored barbecue after pool party/before game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Potential Sponsors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Alcohol Vendor, Towels, Food, Pool supplies, Chairs, sunscreen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Phone video could follow to post on social media platforms (Twitter, Facebook, Instagram, Snapchat)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Marketing Medias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Social Media, In-Game PAs, Grassroots (Power &amp; Light District), Radio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84486" y="110289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Tee Shirt Design </a:t>
            </a: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Competition 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44632" y="786350"/>
            <a:ext cx="7993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To engage the fans across social media platforms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active on social media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Local artists or individuals with knowledge of graphic design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Weekly voting on social media over the course of a month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X: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Increase interaction with fans on social media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Tee Shirt Design </a:t>
            </a: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Competition  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226100" y="1060425"/>
            <a:ext cx="775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Social Media Exclusive Promotion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Can leverage multiple platforms (Facebook, Twitter, Instagram)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fans will design a “Raised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X”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t-shirt and submit the designs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The top 10 designs will be voted on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The winning 3 will be featured featured during the next season on T-shirt Tuesdays (once a month throughout the season)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Tee Shirt Design </a:t>
            </a: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Competition  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3137" y="1516087"/>
            <a:ext cx="3753499" cy="211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739836" y="1975757"/>
            <a:ext cx="800100" cy="8082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Suite For A Seat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254875" y="1072100"/>
            <a:ext cx="7993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Offer a suite ticket for the price of a field box ticket (price varies depending on which game)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Consumers active on social media get a first chance at “exclusive tickets”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Those looking to go to the game but not sit out in the blazing heat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Promotion: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Meant to be a flash sale because the uncertainty of schedule and ticket sales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sz="1600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</a:t>
            </a:r>
            <a:endParaRPr lang="en" sz="1600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Fill empty suites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Suite For A Seat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197100" y="1017725"/>
            <a:ext cx="7097814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Potential Sponsors: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Price Chopper</a:t>
            </a:r>
          </a:p>
          <a:p>
            <a: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There can be a coupon on the back and the promotion could be “The suite’s price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has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been chopped”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Social media followers can have first notice to discounted suite prices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Food offerings could include lower-tier items: hot dogs, popcorn, soda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038321" y="897139"/>
            <a:ext cx="775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Engage fans on Snapchat throughout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 fans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Snapchat users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One afternoon (possibly multiple, if successful)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Increase engagement and awareness of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Snapchat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739650" y="107400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Snapchat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Scavenger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1003112" y="863550"/>
            <a:ext cx="7148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staff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places 8-10 mini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crowns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 famous spots around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and gives clues via Snapchat as to where they are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Power &amp; Light District,  Union Station, Crown Center, etc.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First fan to find the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(and staff) wins two ticket vouchers for select matchups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Can post pictures of winners on other social media sites (Facebook, Instagram, etc.)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Potential Sponsors: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Open to any sponsor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Can create a filter on the ‘clue’ that incorporates sponsor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86512" y="0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Snapchat Scavenger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: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Spring Break with the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254875" y="1072100"/>
            <a:ext cx="6656318" cy="31243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Connect collegiate millennials to the team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Families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Sold or promoted as a one week package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Will run for the duration of spring training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sz="1400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Team:</a:t>
            </a:r>
            <a:endParaRPr lang="en" sz="1400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1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Generate additional revenue from Spring Training Activities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Spring Break with the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64843" y="1174725"/>
            <a:ext cx="71322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Ticket packages available for spring break weeks throughout March for millennials to enjoy spring training with a group of friends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Encourages fans to follow the team from pre-season to post-season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Potential Sponsors: 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Hotels, Airlines, Car Rental, Restaurants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Major college spring breaks run from 3/11 - 4/3 (3 seperate week packages)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 MLB Team</a:t>
            </a:r>
            <a:endParaRPr lang="en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Major League Baseball and Millennials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Car Care Package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254875" y="1072100"/>
            <a:ext cx="7993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 Connect consumers with auto-aftermarket sponsors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College Students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Car owners/parents of car owners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One game promotion, multiple games throughout the season (College Nights)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sz="1600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Team:</a:t>
            </a:r>
            <a:endParaRPr lang="en" sz="1600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Incorporate auto sponsors to attract college student, collect contact info for sales team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Car Care Package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254875" y="1072100"/>
            <a:ext cx="7993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Giveaway package to students who take their cars to college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Includes tire pressure gauge, jumper cables, and other automobile necessities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Run during college nights at </a:t>
            </a:r>
            <a:r>
              <a:rPr lang="en" sz="1600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Stadium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X-State</a:t>
            </a: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, 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Advertised in PA announcements and on scoreboards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Telling fans to register by end of 5th inning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Fans sign up at table on concourse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Receive text during 7th inning if they win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6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Sponsoring auto company coupons on back of tickets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Encourages fans to visit sponsor location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Travel Like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Sweepstakes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226100" y="1060425"/>
            <a:ext cx="775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Give fans a once-in-a-lifetime experience to foster a lifelong love of the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Young adults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Fans of any age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Month long entry window, promotion lasts one short away stand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Provides contact information for sales team and promotes fan loyalty</a:t>
            </a: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891364" y="1223711"/>
            <a:ext cx="775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Win opportunity to spend a road trip with the team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Weekend long road trip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Fly with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players, stay in hotel, attend batting practice and games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 and players become more accessible to fans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Potential Sponsors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Hotel, airlines, banks, etc.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Promoted through multiple platforms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website, social media, and in-game PA reads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Travel Like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Sweepstakes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975757" y="1462718"/>
            <a:ext cx="5672721" cy="12804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 b="1" dirty="0">
                <a:solidFill>
                  <a:schemeClr val="tx1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311700" y="892600"/>
            <a:ext cx="8520600" cy="273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Jake Baumgarten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Alexis Beauford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Ryan Bogar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Morgan Kerlin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Kayli Miller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Scott Stewart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Innovation Consulting Community</a:t>
            </a:r>
            <a:r>
              <a:rPr lang="en" sz="3600"/>
              <a:t>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226100" y="1060425"/>
            <a:ext cx="7052486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Major League Baseball and Millennials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Providing consultation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 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Generate promotions to reach millennial consumers</a:t>
            </a:r>
          </a:p>
          <a:p>
            <a:pPr marL="914400" lvl="1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Construct 3-6 ideas to present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Marketing and Client Services teams  </a:t>
            </a:r>
          </a:p>
          <a:p>
            <a:pPr marL="914400" lvl="1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In-person presentation at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Stadium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 April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9900" y="44502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Our Client -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r>
              <a:rPr lang="en" sz="3600" dirty="0" smtClean="0"/>
              <a:t> </a:t>
            </a:r>
            <a:endParaRPr lang="en" sz="3600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226100" y="1167493"/>
            <a:ext cx="4897114" cy="23023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- 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campaign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- #X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 MLB TV ratings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- #X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 attendance across all leagues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- Klout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score: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074273" y="163143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Target Demographics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98600" y="849665"/>
            <a:ext cx="7005000" cy="32754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66666"/>
              </a:buClr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The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have fans in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Clr>
                <a:srgbClr val="666666"/>
              </a:buClr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Increase millennial involvement through social media and in-game activities</a:t>
            </a:r>
          </a:p>
          <a:p>
            <a:pPr marL="457200" lvl="0" indent="-228600" rtl="0">
              <a:spcBef>
                <a:spcPts val="0"/>
              </a:spcBef>
              <a:buClr>
                <a:srgbClr val="666666"/>
              </a:buClr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Current Overall Fan base: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spcBef>
                <a:spcPts val="0"/>
              </a:spcBef>
              <a:buClr>
                <a:srgbClr val="666666"/>
              </a:buClr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 Fan Base: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XXX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Clr>
                <a:srgbClr val="666666"/>
              </a:buClr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There are approximately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million users on Twitter monthly</a:t>
            </a:r>
          </a:p>
          <a:p>
            <a:pPr marL="914400" lvl="1" indent="-228600" rtl="0">
              <a:spcBef>
                <a:spcPts val="0"/>
              </a:spcBef>
              <a:buClr>
                <a:srgbClr val="666666"/>
              </a:buClr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Users are primarily ages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X-X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149900" y="102673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Current Sponsors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064100" y="790844"/>
            <a:ext cx="7750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Marriott Hotels</a:t>
            </a:r>
          </a:p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Alcohol </a:t>
            </a:r>
          </a:p>
          <a:p>
            <a:pPr marL="914400" lvl="1" indent="-228600" rtl="0">
              <a:spcBef>
                <a:spcPts val="0"/>
              </a:spcBef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MillerCoors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,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X, X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228600" rtl="0">
              <a:spcBef>
                <a:spcPts val="0"/>
              </a:spcBef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Auto Parts</a:t>
            </a:r>
          </a:p>
          <a:p>
            <a:pPr marL="914400" lvl="1" indent="-228600" rtl="0">
              <a:spcBef>
                <a:spcPts val="0"/>
              </a:spcBef>
              <a:buFont typeface="Oswald"/>
              <a:buChar char="-"/>
            </a:pP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and X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9" name="Shape 99" descr="Image result for marriot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081" y="1312042"/>
            <a:ext cx="1785775" cy="92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Image result for millercoo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7682" y="2611203"/>
            <a:ext cx="2278200" cy="516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226100" y="1060425"/>
            <a:ext cx="7113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are most easily engaged on social media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tend to enjoy going to events and outings in larger groups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are more likely to purchase items if they are offered at a discount or packaged with other items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are attracted to large, social atmospheres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32650" y="439275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Purpose of Promotions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875035" y="799167"/>
            <a:ext cx="7354564" cy="34544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Objective of Promotion: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8571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Attract fans to generally low-attended games in the hot summer sun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Primary Target Market:</a:t>
            </a: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Millennials (ages 21-30) living in the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X city </a:t>
            </a: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area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Secondary Target Market:</a:t>
            </a: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College students home for the summer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Length of Promotion:</a:t>
            </a: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Oswald"/>
              <a:buChar char="-"/>
            </a:pPr>
            <a:r>
              <a:rPr lang="en" sz="14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One-game event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Benefit to </a:t>
            </a:r>
            <a:r>
              <a:rPr lang="en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Team:</a:t>
            </a:r>
            <a:endParaRPr lang="en" dirty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Oswald"/>
              <a:buChar char="-"/>
            </a:pPr>
            <a:r>
              <a:rPr lang="en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Increases ticket sales on typically low-attended games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59122" y="145360"/>
            <a:ext cx="7664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Wet n’ </a:t>
            </a:r>
            <a:r>
              <a:rPr lang="en" sz="3600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X </a:t>
            </a:r>
            <a:endParaRPr lang="en" sz="36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1130</Words>
  <Application>Microsoft Office PowerPoint</Application>
  <PresentationFormat>On-screen Show (16:9)</PresentationFormat>
  <Paragraphs>190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Oswald</vt:lpstr>
      <vt:lpstr>simple-light-2</vt:lpstr>
      <vt:lpstr>         No Media Outlets or Reporting Allowed in this Session  This PPT has been editted  Thank you </vt:lpstr>
      <vt:lpstr>X MLB Team</vt:lpstr>
      <vt:lpstr>PowerPoint Presentation</vt:lpstr>
      <vt:lpstr>Innovation Consulting Community </vt:lpstr>
      <vt:lpstr>Our Client - X </vt:lpstr>
      <vt:lpstr>Target Demographics</vt:lpstr>
      <vt:lpstr>Current Sponsors</vt:lpstr>
      <vt:lpstr>Purpose of Promotions </vt:lpstr>
      <vt:lpstr>Wet n’ X </vt:lpstr>
      <vt:lpstr>Wet n’ X </vt:lpstr>
      <vt:lpstr>Tee Shirt Design Competition  </vt:lpstr>
      <vt:lpstr>Tee Shirt Design Competition  </vt:lpstr>
      <vt:lpstr>Tee Shirt Design Competition  </vt:lpstr>
      <vt:lpstr>Suite For A Seat</vt:lpstr>
      <vt:lpstr>Suite For A Seat</vt:lpstr>
      <vt:lpstr>Snapchat Scavenger</vt:lpstr>
      <vt:lpstr>Snapchat Scavenger:</vt:lpstr>
      <vt:lpstr>Spring Break with the X</vt:lpstr>
      <vt:lpstr>Spring Break with the X</vt:lpstr>
      <vt:lpstr>Car Care Package</vt:lpstr>
      <vt:lpstr>Car Care Package</vt:lpstr>
      <vt:lpstr>Travel Like X Sweepstakes</vt:lpstr>
      <vt:lpstr>Travel Like X Sweepstakes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Media Outlets or Reporting Allowed in this Session  Thank you</dc:title>
  <dc:creator>Scott Stewart</dc:creator>
  <cp:lastModifiedBy>Peter Kaufman</cp:lastModifiedBy>
  <cp:revision>7</cp:revision>
  <dcterms:modified xsi:type="dcterms:W3CDTF">2017-08-16T16:14:14Z</dcterms:modified>
</cp:coreProperties>
</file>